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78" r:id="rId2"/>
    <p:sldId id="257" r:id="rId3"/>
    <p:sldId id="260" r:id="rId4"/>
    <p:sldId id="293" r:id="rId5"/>
    <p:sldId id="259" r:id="rId6"/>
    <p:sldId id="294" r:id="rId7"/>
    <p:sldId id="295" r:id="rId8"/>
    <p:sldId id="280" r:id="rId9"/>
    <p:sldId id="281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22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256417B-51A7-4E5B-9421-630DAFFBEF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056414" cy="467071"/>
          </a:xfrm>
          <a:prstGeom prst="rect">
            <a:avLst/>
          </a:prstGeom>
        </p:spPr>
        <p:txBody>
          <a:bodyPr vert="horz" lIns="93491" tIns="46746" rIns="93491" bIns="46746" rtlCol="0"/>
          <a:lstStyle>
            <a:lvl1pPr algn="l">
              <a:defRPr sz="1300"/>
            </a:lvl1pPr>
          </a:lstStyle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49B316-B624-42D7-9B41-DEDF040A473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95217" y="1"/>
            <a:ext cx="3056414" cy="467071"/>
          </a:xfrm>
          <a:prstGeom prst="rect">
            <a:avLst/>
          </a:prstGeom>
        </p:spPr>
        <p:txBody>
          <a:bodyPr vert="horz" lIns="93491" tIns="46746" rIns="93491" bIns="46746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12/19/2021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58701D-A350-4CFE-A1D6-6FB0AA072D2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56414" cy="467070"/>
          </a:xfrm>
          <a:prstGeom prst="rect">
            <a:avLst/>
          </a:prstGeom>
        </p:spPr>
        <p:txBody>
          <a:bodyPr vert="horz" lIns="93491" tIns="46746" rIns="93491" bIns="46746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DC6842-097C-4B70-8410-E8108F2E295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95217" y="8842030"/>
            <a:ext cx="3056414" cy="467070"/>
          </a:xfrm>
          <a:prstGeom prst="rect">
            <a:avLst/>
          </a:prstGeom>
        </p:spPr>
        <p:txBody>
          <a:bodyPr vert="horz" lIns="93491" tIns="46746" rIns="93491" bIns="46746" rtlCol="0" anchor="b"/>
          <a:lstStyle>
            <a:lvl1pPr algn="r">
              <a:defRPr sz="1300"/>
            </a:lvl1pPr>
          </a:lstStyle>
          <a:p>
            <a:fld id="{DEA6E3BE-5B6E-4818-8E48-B58986191483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586936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56414" cy="467071"/>
          </a:xfrm>
          <a:prstGeom prst="rect">
            <a:avLst/>
          </a:prstGeom>
        </p:spPr>
        <p:txBody>
          <a:bodyPr vert="horz" lIns="93491" tIns="46746" rIns="93491" bIns="4674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1"/>
            <a:ext cx="3056414" cy="467071"/>
          </a:xfrm>
          <a:prstGeom prst="rect">
            <a:avLst/>
          </a:prstGeom>
        </p:spPr>
        <p:txBody>
          <a:bodyPr vert="horz" lIns="93491" tIns="46746" rIns="93491" bIns="46746" rtlCol="0"/>
          <a:lstStyle>
            <a:lvl1pPr algn="r">
              <a:defRPr sz="1300"/>
            </a:lvl1pPr>
          </a:lstStyle>
          <a:p>
            <a:r>
              <a:rPr lang="en-US"/>
              <a:t>12/19/2021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3513" y="1163638"/>
            <a:ext cx="4186237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1" tIns="46746" rIns="93491" bIns="4674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80004"/>
            <a:ext cx="5642610" cy="3665459"/>
          </a:xfrm>
          <a:prstGeom prst="rect">
            <a:avLst/>
          </a:prstGeom>
        </p:spPr>
        <p:txBody>
          <a:bodyPr vert="horz" lIns="93491" tIns="46746" rIns="93491" bIns="4674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56414" cy="467070"/>
          </a:xfrm>
          <a:prstGeom prst="rect">
            <a:avLst/>
          </a:prstGeom>
        </p:spPr>
        <p:txBody>
          <a:bodyPr vert="horz" lIns="93491" tIns="46746" rIns="93491" bIns="46746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30"/>
            <a:ext cx="3056414" cy="467070"/>
          </a:xfrm>
          <a:prstGeom prst="rect">
            <a:avLst/>
          </a:prstGeom>
        </p:spPr>
        <p:txBody>
          <a:bodyPr vert="horz" lIns="93491" tIns="46746" rIns="93491" bIns="46746" rtlCol="0" anchor="b"/>
          <a:lstStyle>
            <a:lvl1pPr algn="r">
              <a:defRPr sz="1300"/>
            </a:lvl1pPr>
          </a:lstStyle>
          <a:p>
            <a:fld id="{E190F0FE-C201-4696-87D6-B1A1763FA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269444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62B6D3F-4668-4E5D-87C4-42D434D81A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2BC246-ED73-4EFF-8DE9-4DA1E76ABF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AEE032-5300-4D29-A2E5-FE9F18962D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4F8664-840D-4361-A1F0-B03EC6402D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1227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89FC235-64AA-4744-B1E2-CB7D29B2D3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7A38382-7312-47E2-BA20-A38D6BE342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0EAF665-9895-450E-A6FD-539F4CAF74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9AC7E2-4E4C-49DC-9A6E-2C63E22572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0354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C32426-EC4D-4494-96C0-98C8F111D8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D77AAE-4E4A-48A7-8CD5-B44817FBDB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123C2D7-3177-4622-93E7-79FDB14D50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77C1F7-CFC2-4557-A2CD-50F6EAC79C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3653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E5CF5B-CAEB-45D6-AE5A-CCC6DB72F1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C5E31C-6540-42AE-A602-D82EBD3564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E7CE7D4-CD4C-4070-AC71-26DCADB9C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E2E4DD-CB7E-42F5-9395-20E9476E71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9814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72BF93B-429E-48CD-BB84-FCD53A7CF9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96E1895-BF21-4C27-B4B0-5654C48A6A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1786F92-4B73-45A4-A19C-3FD2FEBF8F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179BC4-7DA6-471F-A092-6BAA540D49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830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43831D-5EF2-4560-9F58-98798F5C1D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322D9C-DA5E-47FB-B064-F835D9A6B1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6F1883-B356-470F-95B1-DABA5D49FE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62E0EB-644A-4C7E-ACD7-C91A814CB6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6199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64322FA-6241-4C51-9FDC-4EE7B669FA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B791F09-7F66-48F9-9AE2-FF1F00684B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30B2DF2-05FF-46EA-AC92-9A894F7AFB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B38FB6-6AB1-47CF-948E-8E8B5DD3AD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7160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0950B0D-6414-4B03-8E89-1D45376D26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F2C37BA-DF70-42AE-9B80-D0FAB102B2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1EB9DF4-460D-4DE0-A76E-76AF4743A6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D2C510-F7A4-4C35-9175-542A17D4D6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7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195C3CE-54BF-4A02-A5AD-030839B86F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69BD8DF-A9E1-4A81-88E8-F8359E0391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05DB269-FE4B-4CCA-B7B6-CAEF964275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6BBDCC-4703-4B9E-8456-926B8F178F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5178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ACC916-DC34-4E6C-8B0C-81FE03880E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75F6BE5-31DD-4A03-AE6A-1DFB981A41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0504E32-5170-4C9E-814F-5B09220397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BAE3A1-4BD6-4978-A24B-65A9077AE6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9900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379B29-E71B-4521-9DCE-596A601236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0FB4DDC-85C0-4AF8-997D-BE678FD8B4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A17E133-ABFE-46AD-8017-4395E99786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AA3CCF-F9FD-406F-937B-54F6AE2C8F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7861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662CA18-CC36-4AB5-ABDE-9B3F78EB93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8A1896F-5DFF-49D1-A8AA-BC27D92E31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C08F5FF-705D-41B8-B05C-A54541DBE05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D5397D5-1556-4E75-9098-34279A370DE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221F642-45FC-4556-88C9-5C68FE83726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856024A-7932-46DE-A714-F4D1B1547D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5809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B3C30-C5C7-434B-B720-65CC06F970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480719"/>
            <a:ext cx="7772400" cy="769441"/>
          </a:xfrm>
          <a:solidFill>
            <a:srgbClr val="00B0F0"/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</a:rPr>
              <a:t>Crossroads Of Our Lives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51" name="Subtitle 2">
            <a:extLst>
              <a:ext uri="{FF2B5EF4-FFF2-40B4-BE49-F238E27FC236}">
                <a16:creationId xmlns:a16="http://schemas.microsoft.com/office/drawing/2014/main" id="{C6B2D70F-0ECC-44A0-B875-B1CEF2020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962400"/>
            <a:ext cx="6400800" cy="769441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Psalms 25:4-5</a:t>
            </a:r>
          </a:p>
        </p:txBody>
      </p:sp>
      <p:sp>
        <p:nvSpPr>
          <p:cNvPr id="2052" name="Slide Number Placeholder 3">
            <a:extLst>
              <a:ext uri="{FF2B5EF4-FFF2-40B4-BE49-F238E27FC236}">
                <a16:creationId xmlns:a16="http://schemas.microsoft.com/office/drawing/2014/main" id="{DD41E20A-8049-4B37-8A30-62020C7C7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6B2E4CDD-2B83-418F-9D4B-7557039DC6FB}" type="slidenum">
              <a:rPr lang="en-US" altLang="en-US">
                <a:solidFill>
                  <a:srgbClr val="000000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id="{3A5C628A-2816-4440-A66E-FBD0AE8F25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2002"/>
            <a:ext cx="8229600" cy="5213735"/>
          </a:xfrm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altLang="en-US" sz="4000" dirty="0">
                <a:solidFill>
                  <a:schemeClr val="bg1"/>
                </a:solidFill>
              </a:rPr>
              <a:t>The </a:t>
            </a:r>
            <a:r>
              <a:rPr lang="en-US" altLang="en-US" sz="4000" b="1" dirty="0">
                <a:solidFill>
                  <a:schemeClr val="bg1"/>
                </a:solidFill>
              </a:rPr>
              <a:t>Highway of Holiness</a:t>
            </a:r>
            <a:r>
              <a:rPr lang="en-US" altLang="en-US" sz="4000" dirty="0">
                <a:solidFill>
                  <a:schemeClr val="bg1"/>
                </a:solidFill>
              </a:rPr>
              <a:t> –</a:t>
            </a:r>
            <a:br>
              <a:rPr lang="en-US" altLang="en-US" sz="4000" dirty="0">
                <a:solidFill>
                  <a:schemeClr val="bg1"/>
                </a:solidFill>
              </a:rPr>
            </a:br>
            <a:r>
              <a:rPr lang="en-US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Isaiah 35:8,</a:t>
            </a:r>
            <a:r>
              <a:rPr lang="en-US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altLang="en-US" sz="2400" b="1" i="1" dirty="0">
                <a:solidFill>
                  <a:schemeClr val="bg1"/>
                </a:solidFill>
              </a:rPr>
              <a:t>And a highway shall be there, and a way, and it shall be called </a:t>
            </a:r>
            <a:r>
              <a:rPr lang="en-US" altLang="en-US" sz="2400" b="1" i="1" u="sng" dirty="0">
                <a:solidFill>
                  <a:schemeClr val="bg1"/>
                </a:solidFill>
              </a:rPr>
              <a:t>The way of holiness</a:t>
            </a:r>
            <a:r>
              <a:rPr lang="en-US" altLang="en-US" sz="2400" b="1" i="1" dirty="0">
                <a:solidFill>
                  <a:schemeClr val="bg1"/>
                </a:solidFill>
              </a:rPr>
              <a:t>; the unclean shall not pass over it; but it shall be for (the redeemed): the wayfaring men, yea fools, shall not err (therein)</a:t>
            </a:r>
            <a:r>
              <a:rPr lang="en-US" altLang="en-US" sz="2400" i="1" dirty="0">
                <a:solidFill>
                  <a:schemeClr val="bg1"/>
                </a:solidFill>
              </a:rPr>
              <a:t>.”</a:t>
            </a:r>
          </a:p>
          <a:p>
            <a:pPr>
              <a:buFontTx/>
              <a:buNone/>
            </a:pPr>
            <a:r>
              <a:rPr lang="en-US" altLang="en-US" sz="4000" i="1" dirty="0">
                <a:solidFill>
                  <a:schemeClr val="bg1"/>
                </a:solidFill>
              </a:rPr>
              <a:t>(</a:t>
            </a:r>
            <a:r>
              <a:rPr lang="en-US" altLang="en-US" sz="4000" dirty="0">
                <a:solidFill>
                  <a:schemeClr val="bg1"/>
                </a:solidFill>
              </a:rPr>
              <a:t>difficult way. </a:t>
            </a:r>
            <a:r>
              <a:rPr lang="en-US" altLang="en-US" sz="4000" b="1" dirty="0">
                <a:solidFill>
                  <a:schemeClr val="bg1"/>
                </a:solidFill>
              </a:rPr>
              <a:t>Matthew 7:14</a:t>
            </a:r>
            <a:r>
              <a:rPr lang="en-US" altLang="en-US" sz="4000" dirty="0">
                <a:solidFill>
                  <a:schemeClr val="bg1"/>
                </a:solidFill>
              </a:rPr>
              <a:t>)</a:t>
            </a:r>
          </a:p>
          <a:p>
            <a:pPr>
              <a:buFontTx/>
              <a:buNone/>
            </a:pPr>
            <a:endParaRPr lang="en-US" altLang="en-US" dirty="0">
              <a:solidFill>
                <a:schemeClr val="bg1"/>
              </a:solidFill>
            </a:endParaRPr>
          </a:p>
          <a:p>
            <a:pPr>
              <a:buFontTx/>
              <a:buNone/>
            </a:pPr>
            <a:r>
              <a:rPr lang="en-US" altLang="en-US" u="sng" dirty="0">
                <a:solidFill>
                  <a:schemeClr val="bg1"/>
                </a:solidFill>
              </a:rPr>
              <a:t>Choice</a:t>
            </a:r>
            <a:r>
              <a:rPr lang="en-US" altLang="en-US" dirty="0">
                <a:solidFill>
                  <a:schemeClr val="bg1"/>
                </a:solidFill>
              </a:rPr>
              <a:t>: Make straight paths for your feet – </a:t>
            </a:r>
            <a:r>
              <a:rPr lang="en-US" altLang="en-US" b="1" dirty="0">
                <a:solidFill>
                  <a:schemeClr val="bg1"/>
                </a:solidFill>
              </a:rPr>
              <a:t>Hebrews 12:12 ff</a:t>
            </a:r>
            <a:endParaRPr lang="en-US" altLang="en-US" dirty="0">
              <a:solidFill>
                <a:schemeClr val="bg1"/>
              </a:solidFill>
            </a:endParaRPr>
          </a:p>
        </p:txBody>
      </p:sp>
      <p:sp>
        <p:nvSpPr>
          <p:cNvPr id="9219" name="Slide Number Placeholder 3">
            <a:extLst>
              <a:ext uri="{FF2B5EF4-FFF2-40B4-BE49-F238E27FC236}">
                <a16:creationId xmlns:a16="http://schemas.microsoft.com/office/drawing/2014/main" id="{DDFB6C6F-FA0F-4FDE-B4E2-C5F8F83BD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CE72F663-2975-43B3-8067-1FA833BEAB89}" type="slidenum">
              <a:rPr lang="en-US" altLang="en-US">
                <a:solidFill>
                  <a:srgbClr val="000000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>
            <a:extLst>
              <a:ext uri="{FF2B5EF4-FFF2-40B4-BE49-F238E27FC236}">
                <a16:creationId xmlns:a16="http://schemas.microsoft.com/office/drawing/2014/main" id="{C295DFD1-C525-42B9-A2D1-2DAA996A22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4" y="464271"/>
            <a:ext cx="8372475" cy="5878532"/>
          </a:xfrm>
        </p:spPr>
        <p:txBody>
          <a:bodyPr>
            <a:spAutoFit/>
          </a:bodyPr>
          <a:lstStyle/>
          <a:p>
            <a:pPr algn="ctr">
              <a:spcBef>
                <a:spcPts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</a:rPr>
              <a:t>Another Choice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en-US" altLang="en-US" sz="4000" dirty="0">
                <a:solidFill>
                  <a:schemeClr val="bg1"/>
                </a:solidFill>
              </a:rPr>
              <a:t>The </a:t>
            </a:r>
            <a:r>
              <a:rPr lang="en-US" altLang="en-US" sz="4000" b="1" dirty="0">
                <a:solidFill>
                  <a:schemeClr val="bg1"/>
                </a:solidFill>
              </a:rPr>
              <a:t>Way of Destruction</a:t>
            </a:r>
            <a:r>
              <a:rPr lang="en-US" altLang="en-US" sz="4000" dirty="0">
                <a:solidFill>
                  <a:schemeClr val="bg1"/>
                </a:solidFill>
              </a:rPr>
              <a:t> – 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en-US" altLang="en-US" sz="4000" b="1" dirty="0">
                <a:solidFill>
                  <a:schemeClr val="bg1"/>
                </a:solidFill>
              </a:rPr>
              <a:t>Matthew 7:13</a:t>
            </a:r>
            <a:r>
              <a:rPr lang="en-US" altLang="en-US" sz="4000" dirty="0">
                <a:solidFill>
                  <a:schemeClr val="bg1"/>
                </a:solidFill>
              </a:rPr>
              <a:t> (broad way – easy).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 1. The path of sinners – </a:t>
            </a:r>
            <a:r>
              <a:rPr lang="en-US" altLang="en-US" sz="2800" b="1" dirty="0">
                <a:solidFill>
                  <a:schemeClr val="bg1"/>
                </a:solidFill>
              </a:rPr>
              <a:t>Psalms 1:1</a:t>
            </a:r>
            <a:endParaRPr lang="en-US" altLang="en-US" sz="2800" dirty="0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 2. Devious (wayward) paths – </a:t>
            </a:r>
            <a:r>
              <a:rPr lang="en-US" altLang="en-US" sz="2800" b="1" dirty="0">
                <a:solidFill>
                  <a:schemeClr val="bg1"/>
                </a:solidFill>
              </a:rPr>
              <a:t>Proverbs 2:15</a:t>
            </a:r>
            <a:endParaRPr lang="en-US" altLang="en-US" sz="2800" dirty="0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 3. The way of the fool – </a:t>
            </a:r>
            <a:r>
              <a:rPr lang="en-US" altLang="en-US" sz="2800" b="1" dirty="0">
                <a:solidFill>
                  <a:schemeClr val="bg1"/>
                </a:solidFill>
              </a:rPr>
              <a:t>Proverbs 12:15</a:t>
            </a:r>
            <a:endParaRPr lang="en-US" altLang="en-US" sz="2800" dirty="0">
              <a:solidFill>
                <a:schemeClr val="bg1"/>
              </a:solidFill>
            </a:endParaRPr>
          </a:p>
          <a:p>
            <a:pPr marL="461963" indent="-461963">
              <a:spcBef>
                <a:spcPts val="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 4. The way of the unfaithful (transgressor) – </a:t>
            </a:r>
            <a:r>
              <a:rPr lang="en-US" altLang="en-US" sz="2800" b="1" dirty="0">
                <a:solidFill>
                  <a:schemeClr val="bg1"/>
                </a:solidFill>
              </a:rPr>
              <a:t>Proverbs 13:15</a:t>
            </a:r>
            <a:endParaRPr lang="en-US" altLang="en-US" sz="2800" dirty="0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 5. The way that seems right – </a:t>
            </a:r>
            <a:r>
              <a:rPr lang="en-US" altLang="en-US" sz="2800" b="1" dirty="0">
                <a:solidFill>
                  <a:schemeClr val="bg1"/>
                </a:solidFill>
              </a:rPr>
              <a:t>Proverbs 14:12</a:t>
            </a:r>
            <a:endParaRPr lang="en-US" altLang="en-US" sz="2800" dirty="0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 6. The way of the wicked – </a:t>
            </a:r>
            <a:r>
              <a:rPr lang="en-US" altLang="en-US" sz="2800" b="1" dirty="0">
                <a:solidFill>
                  <a:schemeClr val="bg1"/>
                </a:solidFill>
              </a:rPr>
              <a:t>Proverbs 15:9</a:t>
            </a:r>
            <a:endParaRPr lang="en-US" altLang="en-US" sz="2800" dirty="0">
              <a:solidFill>
                <a:schemeClr val="bg1"/>
              </a:solidFill>
            </a:endParaRPr>
          </a:p>
          <a:p>
            <a:pPr marL="461963" indent="-461963">
              <a:spcBef>
                <a:spcPts val="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* </a:t>
            </a:r>
            <a:r>
              <a:rPr lang="en-US" altLang="en-US" sz="2800" b="1" dirty="0">
                <a:solidFill>
                  <a:schemeClr val="bg1"/>
                </a:solidFill>
              </a:rPr>
              <a:t>7. </a:t>
            </a:r>
            <a:r>
              <a:rPr lang="en-US" altLang="en-US" sz="2800" b="1" u="sng" dirty="0">
                <a:solidFill>
                  <a:schemeClr val="bg1"/>
                </a:solidFill>
              </a:rPr>
              <a:t>Choice</a:t>
            </a:r>
            <a:r>
              <a:rPr lang="en-US" altLang="en-US" sz="2800" b="1" dirty="0">
                <a:solidFill>
                  <a:schemeClr val="bg1"/>
                </a:solidFill>
              </a:rPr>
              <a:t>: You should no longer walk this path, Ephesians 4:17.</a:t>
            </a:r>
          </a:p>
        </p:txBody>
      </p:sp>
      <p:sp>
        <p:nvSpPr>
          <p:cNvPr id="11267" name="Slide Number Placeholder 3">
            <a:extLst>
              <a:ext uri="{FF2B5EF4-FFF2-40B4-BE49-F238E27FC236}">
                <a16:creationId xmlns:a16="http://schemas.microsoft.com/office/drawing/2014/main" id="{A87CEBAC-67D2-44BB-9E0D-9D5A1CAA8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432B335E-D7D9-4657-897E-380812BA3B52}" type="slidenum">
              <a:rPr lang="en-US" altLang="en-US">
                <a:solidFill>
                  <a:srgbClr val="000000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>
            <a:extLst>
              <a:ext uri="{FF2B5EF4-FFF2-40B4-BE49-F238E27FC236}">
                <a16:creationId xmlns:a16="http://schemas.microsoft.com/office/drawing/2014/main" id="{68356521-61D7-4A4E-A77E-026E1C7C9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74C2D8E2-AFEC-4806-80D5-43F68C0D4F78}" type="slidenum">
              <a:rPr lang="en-US" altLang="en-US">
                <a:solidFill>
                  <a:srgbClr val="000000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6A90A73-714C-47CD-98C1-514ACDD67D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30639"/>
            <a:ext cx="8229600" cy="830997"/>
          </a:xfrm>
          <a:solidFill>
            <a:srgbClr val="00B0F0"/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</a:rPr>
              <a:t>Crossroads Of Our Lives</a:t>
            </a:r>
          </a:p>
        </p:txBody>
      </p:sp>
      <p:sp>
        <p:nvSpPr>
          <p:cNvPr id="12292" name="Content Placeholder 7">
            <a:extLst>
              <a:ext uri="{FF2B5EF4-FFF2-40B4-BE49-F238E27FC236}">
                <a16:creationId xmlns:a16="http://schemas.microsoft.com/office/drawing/2014/main" id="{08778217-1E7C-4EA6-AEB9-900E0B22BC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636" y="1600200"/>
            <a:ext cx="8915400" cy="5041380"/>
          </a:xfrm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Will You Obey The Gospel And Become A Christian? (2 Corinthians 6:2)</a:t>
            </a:r>
          </a:p>
          <a:p>
            <a:pPr>
              <a:buFontTx/>
              <a:buNone/>
            </a:pPr>
            <a:endParaRPr lang="en-US" altLang="en-US" dirty="0">
              <a:solidFill>
                <a:schemeClr val="bg1"/>
              </a:solidFill>
            </a:endParaRPr>
          </a:p>
          <a:p>
            <a:pPr>
              <a:buFontTx/>
              <a:buNone/>
            </a:pPr>
            <a:r>
              <a:rPr lang="en-US" altLang="en-US" dirty="0">
                <a:solidFill>
                  <a:schemeClr val="bg1"/>
                </a:solidFill>
              </a:rPr>
              <a:t> 1. Do you know you are a sinner? Do you want to be saved? Do you know only Jesus can save you?</a:t>
            </a:r>
          </a:p>
          <a:p>
            <a:pPr>
              <a:buFontTx/>
              <a:buNone/>
            </a:pPr>
            <a:endParaRPr lang="en-US" altLang="en-US" dirty="0">
              <a:solidFill>
                <a:schemeClr val="bg1"/>
              </a:solidFill>
            </a:endParaRPr>
          </a:p>
          <a:p>
            <a:pPr>
              <a:buFontTx/>
              <a:buNone/>
            </a:pPr>
            <a:r>
              <a:rPr lang="en-US" altLang="en-US" dirty="0">
                <a:solidFill>
                  <a:schemeClr val="bg1"/>
                </a:solidFill>
              </a:rPr>
              <a:t> 2. Which path will you take? – </a:t>
            </a:r>
            <a:r>
              <a:rPr lang="en-US" altLang="en-US" b="1" dirty="0">
                <a:solidFill>
                  <a:schemeClr val="bg1"/>
                </a:solidFill>
              </a:rPr>
              <a:t>Acts 2:36-38, 41; 4:4; 8:35-39</a:t>
            </a:r>
            <a:r>
              <a:rPr lang="en-US" altLang="en-US" dirty="0">
                <a:solidFill>
                  <a:schemeClr val="bg1"/>
                </a:solidFill>
              </a:rPr>
              <a:t>; or … </a:t>
            </a:r>
            <a:r>
              <a:rPr lang="en-US" altLang="en-US" b="1" dirty="0">
                <a:solidFill>
                  <a:schemeClr val="bg1"/>
                </a:solidFill>
              </a:rPr>
              <a:t>Acts 13:45; 17:32</a:t>
            </a:r>
            <a:endParaRPr lang="en-US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>
            <a:extLst>
              <a:ext uri="{FF2B5EF4-FFF2-40B4-BE49-F238E27FC236}">
                <a16:creationId xmlns:a16="http://schemas.microsoft.com/office/drawing/2014/main" id="{3B3557C6-3A03-4F8B-99C7-35CB31D30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175" y="1554162"/>
            <a:ext cx="8953500" cy="4610493"/>
          </a:xfrm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altLang="en-US" sz="3800" b="1" dirty="0">
                <a:solidFill>
                  <a:schemeClr val="bg1"/>
                </a:solidFill>
              </a:rPr>
              <a:t>Will We Live in Sin</a:t>
            </a:r>
            <a:r>
              <a:rPr lang="en-US" altLang="en-US" sz="3800" dirty="0">
                <a:solidFill>
                  <a:schemeClr val="bg1"/>
                </a:solidFill>
              </a:rPr>
              <a:t> or </a:t>
            </a:r>
            <a:r>
              <a:rPr lang="en-US" altLang="en-US" sz="3800" b="1" dirty="0">
                <a:solidFill>
                  <a:schemeClr val="bg1"/>
                </a:solidFill>
              </a:rPr>
              <a:t>Above Sin</a:t>
            </a:r>
            <a:r>
              <a:rPr lang="en-US" altLang="en-US" sz="3800" dirty="0">
                <a:solidFill>
                  <a:schemeClr val="bg1"/>
                </a:solidFill>
              </a:rPr>
              <a:t>? </a:t>
            </a:r>
            <a:br>
              <a:rPr lang="en-US" altLang="en-US" sz="3800" dirty="0">
                <a:solidFill>
                  <a:schemeClr val="bg1"/>
                </a:solidFill>
              </a:rPr>
            </a:br>
            <a:r>
              <a:rPr lang="en-US" altLang="en-US" sz="3800" dirty="0">
                <a:solidFill>
                  <a:schemeClr val="bg1"/>
                </a:solidFill>
              </a:rPr>
              <a:t> </a:t>
            </a:r>
            <a:r>
              <a:rPr lang="en-US" altLang="en-US" sz="3800" b="1" dirty="0">
                <a:solidFill>
                  <a:schemeClr val="bg1"/>
                </a:solidFill>
              </a:rPr>
              <a:t>Ephesians 2:1-2; Romans 6:1-2, 4-6</a:t>
            </a:r>
          </a:p>
          <a:p>
            <a:pPr>
              <a:buFontTx/>
              <a:buNone/>
            </a:pPr>
            <a:endParaRPr lang="en-US" altLang="en-US" dirty="0">
              <a:solidFill>
                <a:schemeClr val="bg1"/>
              </a:solidFill>
            </a:endParaRPr>
          </a:p>
          <a:p>
            <a:pPr>
              <a:buFontTx/>
              <a:buNone/>
            </a:pPr>
            <a:r>
              <a:rPr lang="en-US" altLang="en-US" dirty="0">
                <a:solidFill>
                  <a:schemeClr val="bg1"/>
                </a:solidFill>
              </a:rPr>
              <a:t>1. Moral crossroads: </a:t>
            </a:r>
            <a:r>
              <a:rPr lang="en-US" altLang="en-US" b="1" dirty="0">
                <a:solidFill>
                  <a:schemeClr val="bg1"/>
                </a:solidFill>
              </a:rPr>
              <a:t>1 Peter 4:1-4</a:t>
            </a:r>
            <a:endParaRPr lang="en-US" altLang="en-US" dirty="0">
              <a:solidFill>
                <a:schemeClr val="bg1"/>
              </a:solidFill>
            </a:endParaRPr>
          </a:p>
          <a:p>
            <a:pPr marL="461963" indent="-461963">
              <a:buFontTx/>
              <a:buNone/>
            </a:pPr>
            <a:r>
              <a:rPr lang="en-US" altLang="en-US" dirty="0">
                <a:solidFill>
                  <a:schemeClr val="bg1"/>
                </a:solidFill>
              </a:rPr>
              <a:t>2. Will we befriend the world, or God? </a:t>
            </a:r>
            <a:br>
              <a:rPr lang="en-US" altLang="en-US" dirty="0">
                <a:solidFill>
                  <a:schemeClr val="bg1"/>
                </a:solidFill>
              </a:rPr>
            </a:br>
            <a:r>
              <a:rPr lang="en-US" altLang="en-US" b="1" dirty="0">
                <a:solidFill>
                  <a:schemeClr val="bg1"/>
                </a:solidFill>
              </a:rPr>
              <a:t>James 4:4</a:t>
            </a:r>
            <a:endParaRPr lang="en-US" altLang="en-US" dirty="0">
              <a:solidFill>
                <a:schemeClr val="bg1"/>
              </a:solidFill>
            </a:endParaRPr>
          </a:p>
          <a:p>
            <a:pPr marL="461963" indent="-461963">
              <a:buFontTx/>
              <a:buNone/>
            </a:pPr>
            <a:r>
              <a:rPr lang="en-US" altLang="en-US" dirty="0">
                <a:solidFill>
                  <a:schemeClr val="bg1"/>
                </a:solidFill>
              </a:rPr>
              <a:t>3. Will we live under punishment or in eternal life? </a:t>
            </a:r>
            <a:r>
              <a:rPr lang="en-US" altLang="en-US" b="1" dirty="0">
                <a:solidFill>
                  <a:schemeClr val="bg1"/>
                </a:solidFill>
              </a:rPr>
              <a:t>2 Peter 2:9-10; 1 Peter 2:9-12</a:t>
            </a:r>
            <a:endParaRPr lang="en-US" altLang="en-US" dirty="0">
              <a:solidFill>
                <a:schemeClr val="bg1"/>
              </a:solidFill>
            </a:endParaRPr>
          </a:p>
        </p:txBody>
      </p:sp>
      <p:sp>
        <p:nvSpPr>
          <p:cNvPr id="13315" name="Slide Number Placeholder 3">
            <a:extLst>
              <a:ext uri="{FF2B5EF4-FFF2-40B4-BE49-F238E27FC236}">
                <a16:creationId xmlns:a16="http://schemas.microsoft.com/office/drawing/2014/main" id="{4D1A5834-9AA5-4FAA-9490-728DA1E86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9D4DB4B7-2677-4226-839D-CAE3EE6F6B4C}" type="slidenum">
              <a:rPr lang="en-US" altLang="en-US">
                <a:solidFill>
                  <a:srgbClr val="000000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3AC0039-70DC-4F50-900D-3C0ECF5AF5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30639"/>
            <a:ext cx="8229600" cy="830997"/>
          </a:xfrm>
          <a:solidFill>
            <a:srgbClr val="00B0F0"/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</a:rPr>
              <a:t>Crossroads Of Our Lives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7B10C0D9-AECE-4751-8AA6-4770F782B5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428068"/>
            <a:ext cx="8763000" cy="5804666"/>
          </a:xfrm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altLang="en-US" sz="4000" b="1" dirty="0">
                <a:solidFill>
                  <a:schemeClr val="bg1"/>
                </a:solidFill>
              </a:rPr>
              <a:t>Will We Pay The Price It Costs To Be A Disciple Of Jesus?</a:t>
            </a:r>
            <a:r>
              <a:rPr lang="en-US" altLang="en-US" sz="4000" dirty="0">
                <a:solidFill>
                  <a:schemeClr val="bg1"/>
                </a:solidFill>
              </a:rPr>
              <a:t> </a:t>
            </a:r>
            <a:br>
              <a:rPr lang="en-US" altLang="en-US" sz="4000" dirty="0">
                <a:solidFill>
                  <a:schemeClr val="bg1"/>
                </a:solidFill>
              </a:rPr>
            </a:br>
            <a:r>
              <a:rPr lang="en-US" altLang="en-US" sz="4000" b="1" dirty="0">
                <a:solidFill>
                  <a:schemeClr val="bg1"/>
                </a:solidFill>
              </a:rPr>
              <a:t>Luke 14:25-33</a:t>
            </a:r>
          </a:p>
          <a:p>
            <a:pPr>
              <a:buFontTx/>
              <a:buNone/>
            </a:pPr>
            <a:endParaRPr lang="en-US" altLang="en-US" dirty="0">
              <a:solidFill>
                <a:schemeClr val="bg1"/>
              </a:solidFill>
            </a:endParaRPr>
          </a:p>
          <a:p>
            <a:pPr marL="461963" indent="-461963"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 1. Will we choose the </a:t>
            </a:r>
            <a:r>
              <a:rPr lang="en-US" altLang="en-US" sz="2800" u="sng" dirty="0">
                <a:solidFill>
                  <a:schemeClr val="bg1"/>
                </a:solidFill>
              </a:rPr>
              <a:t>truth</a:t>
            </a:r>
            <a:r>
              <a:rPr lang="en-US" altLang="en-US" sz="2800" dirty="0">
                <a:solidFill>
                  <a:schemeClr val="bg1"/>
                </a:solidFill>
              </a:rPr>
              <a:t> of the gospel </a:t>
            </a:r>
            <a:r>
              <a:rPr lang="en-US" altLang="en-US" sz="2800" u="sng" dirty="0">
                <a:solidFill>
                  <a:schemeClr val="bg1"/>
                </a:solidFill>
              </a:rPr>
              <a:t>before</a:t>
            </a:r>
            <a:r>
              <a:rPr lang="en-US" altLang="en-US" sz="2800" dirty="0">
                <a:solidFill>
                  <a:schemeClr val="bg1"/>
                </a:solidFill>
              </a:rPr>
              <a:t>: Loved ones? Personal advantage? Promotion at work? Pleasure? Leisure? Favor of others?</a:t>
            </a:r>
          </a:p>
          <a:p>
            <a:pPr marL="461963" indent="-461963"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 2. </a:t>
            </a:r>
            <a:r>
              <a:rPr lang="en-US" altLang="en-US" sz="2800" u="sng" dirty="0">
                <a:solidFill>
                  <a:schemeClr val="bg1"/>
                </a:solidFill>
              </a:rPr>
              <a:t>Self-denial</a:t>
            </a:r>
            <a:r>
              <a:rPr lang="en-US" altLang="en-US" sz="2800" dirty="0">
                <a:solidFill>
                  <a:schemeClr val="bg1"/>
                </a:solidFill>
              </a:rPr>
              <a:t> at great personal sacrifice? – </a:t>
            </a:r>
            <a:br>
              <a:rPr lang="en-US" altLang="en-US" sz="2800" dirty="0">
                <a:solidFill>
                  <a:schemeClr val="bg1"/>
                </a:solidFill>
              </a:rPr>
            </a:br>
            <a:r>
              <a:rPr lang="en-US" altLang="en-US" sz="2800" dirty="0">
                <a:solidFill>
                  <a:schemeClr val="bg1"/>
                </a:solidFill>
              </a:rPr>
              <a:t>cf. </a:t>
            </a:r>
            <a:r>
              <a:rPr lang="en-US" altLang="en-US" sz="2800" b="1" dirty="0">
                <a:solidFill>
                  <a:schemeClr val="bg1"/>
                </a:solidFill>
              </a:rPr>
              <a:t>Ezra 10:1-4</a:t>
            </a:r>
            <a:endParaRPr lang="en-US" altLang="en-US" sz="2800" dirty="0">
              <a:solidFill>
                <a:schemeClr val="bg1"/>
              </a:solidFill>
            </a:endParaRPr>
          </a:p>
          <a:p>
            <a:pPr marL="461963" indent="-461963"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 a. Repent of every sin! (cf. Corinthian church at crossroads: </a:t>
            </a:r>
            <a:r>
              <a:rPr lang="en-US" altLang="en-US" sz="2800" b="1" dirty="0">
                <a:solidFill>
                  <a:schemeClr val="bg1"/>
                </a:solidFill>
              </a:rPr>
              <a:t>2 Corinthians 2:9; 7:9-11</a:t>
            </a:r>
            <a:r>
              <a:rPr lang="en-US" altLang="en-US" sz="2800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14339" name="Slide Number Placeholder 3">
            <a:extLst>
              <a:ext uri="{FF2B5EF4-FFF2-40B4-BE49-F238E27FC236}">
                <a16:creationId xmlns:a16="http://schemas.microsoft.com/office/drawing/2014/main" id="{4A05FD2F-9934-4AA9-A47E-52F81E1B6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9400" y="638175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3094AC7-70FE-4169-86BD-0E92EF1012F1}" type="slidenum">
              <a:rPr lang="en-US" altLang="en-US">
                <a:solidFill>
                  <a:srgbClr val="000000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>
            <a:extLst>
              <a:ext uri="{FF2B5EF4-FFF2-40B4-BE49-F238E27FC236}">
                <a16:creationId xmlns:a16="http://schemas.microsoft.com/office/drawing/2014/main" id="{2DE326BF-1D65-444C-A1D4-5C0DB6B8D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023" y="533402"/>
            <a:ext cx="8562315" cy="5780044"/>
          </a:xfrm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en-US" altLang="en-US" sz="4000" b="1" dirty="0">
                <a:solidFill>
                  <a:schemeClr val="bg1"/>
                </a:solidFill>
              </a:rPr>
              <a:t>Will You Remember God When You Are Young?</a:t>
            </a:r>
            <a:br>
              <a:rPr lang="en-US" altLang="en-US" sz="4000" b="1" dirty="0">
                <a:solidFill>
                  <a:schemeClr val="bg1"/>
                </a:solidFill>
              </a:rPr>
            </a:br>
            <a:r>
              <a:rPr lang="en-US" altLang="en-US" sz="4000" b="1" dirty="0">
                <a:solidFill>
                  <a:schemeClr val="bg1"/>
                </a:solidFill>
              </a:rPr>
              <a:t>Ecclesiastes 11:9-12:1</a:t>
            </a:r>
          </a:p>
          <a:p>
            <a:pPr>
              <a:buFontTx/>
              <a:buNone/>
            </a:pPr>
            <a:endParaRPr lang="en-US" altLang="en-US" dirty="0">
              <a:solidFill>
                <a:schemeClr val="bg1"/>
              </a:solidFill>
            </a:endParaRPr>
          </a:p>
          <a:p>
            <a:pPr marL="569913" indent="-569913">
              <a:buFontTx/>
              <a:buNone/>
            </a:pPr>
            <a:r>
              <a:rPr lang="en-US" altLang="en-US" dirty="0">
                <a:solidFill>
                  <a:schemeClr val="bg1"/>
                </a:solidFill>
              </a:rPr>
              <a:t> 1. Your clothing, entertainment, respect for parents and elders?</a:t>
            </a:r>
          </a:p>
          <a:p>
            <a:pPr marL="569913" indent="-569913">
              <a:buFontTx/>
              <a:buNone/>
            </a:pPr>
            <a:r>
              <a:rPr lang="en-US" altLang="en-US" dirty="0">
                <a:solidFill>
                  <a:schemeClr val="bg1"/>
                </a:solidFill>
              </a:rPr>
              <a:t> 2. Choosing your career: Will you be a faithful Christian and promote righteousness?</a:t>
            </a:r>
          </a:p>
          <a:p>
            <a:pPr marL="569913" indent="-569913">
              <a:buFontTx/>
              <a:buNone/>
            </a:pPr>
            <a:r>
              <a:rPr lang="en-US" altLang="en-US" dirty="0">
                <a:solidFill>
                  <a:schemeClr val="bg1"/>
                </a:solidFill>
              </a:rPr>
              <a:t> 3. In the person you will date and marry?</a:t>
            </a:r>
            <a:br>
              <a:rPr lang="en-US" altLang="en-US" dirty="0">
                <a:solidFill>
                  <a:schemeClr val="bg1"/>
                </a:solidFill>
              </a:rPr>
            </a:br>
            <a:r>
              <a:rPr lang="en-US" altLang="en-US" b="1" dirty="0">
                <a:solidFill>
                  <a:schemeClr val="bg1"/>
                </a:solidFill>
              </a:rPr>
              <a:t>1 Corinthians 15:33-34; Matthew 19:6</a:t>
            </a:r>
            <a:endParaRPr lang="en-US" altLang="en-US" dirty="0">
              <a:solidFill>
                <a:schemeClr val="bg1"/>
              </a:solidFill>
            </a:endParaRPr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470B7F51-EFA7-4244-8B19-FCCECFFAF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4F2FB6BA-6E27-461A-9E43-C1AD27993419}" type="slidenum">
              <a:rPr lang="en-US" altLang="en-US">
                <a:solidFill>
                  <a:srgbClr val="000000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6DD0BDB5-A8C4-42D0-9955-AC2A8567A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238" y="553726"/>
            <a:ext cx="8686800" cy="5706177"/>
          </a:xfrm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altLang="en-US" sz="4000" b="1" dirty="0">
                <a:solidFill>
                  <a:schemeClr val="bg1"/>
                </a:solidFill>
              </a:rPr>
              <a:t>Will I Endure To The End?</a:t>
            </a:r>
            <a:br>
              <a:rPr lang="en-US" altLang="en-US" sz="4000" b="1" dirty="0">
                <a:solidFill>
                  <a:schemeClr val="bg1"/>
                </a:solidFill>
              </a:rPr>
            </a:br>
            <a:r>
              <a:rPr lang="en-US" altLang="en-US" sz="4000" b="1" dirty="0">
                <a:solidFill>
                  <a:schemeClr val="bg1"/>
                </a:solidFill>
              </a:rPr>
              <a:t> Matthew 10:22; Hebrews 10:36 (12:1); 2 Timothy 4:7-8; Revelation 2:10</a:t>
            </a:r>
            <a:endParaRPr lang="en-US" altLang="en-US" sz="3600" b="1" dirty="0">
              <a:solidFill>
                <a:schemeClr val="bg1"/>
              </a:solidFill>
            </a:endParaRPr>
          </a:p>
          <a:p>
            <a:pPr marL="569913" indent="-569913">
              <a:buFontTx/>
              <a:buNone/>
            </a:pPr>
            <a:r>
              <a:rPr lang="en-US" altLang="en-US" dirty="0">
                <a:solidFill>
                  <a:schemeClr val="bg1"/>
                </a:solidFill>
              </a:rPr>
              <a:t> 1. Don’t rest on past accomplishments to ensure your present and future spiritual state.</a:t>
            </a:r>
          </a:p>
          <a:p>
            <a:pPr marL="569913" indent="-569913">
              <a:buFontTx/>
              <a:buNone/>
            </a:pPr>
            <a:r>
              <a:rPr lang="en-US" altLang="en-US" dirty="0">
                <a:solidFill>
                  <a:schemeClr val="bg1"/>
                </a:solidFill>
              </a:rPr>
              <a:t> 2. When I get feeble in mind and body will I still do what I can? (</a:t>
            </a:r>
            <a:r>
              <a:rPr lang="en-US" altLang="en-US" b="1" dirty="0">
                <a:solidFill>
                  <a:schemeClr val="bg1"/>
                </a:solidFill>
              </a:rPr>
              <a:t>2 Corinthians 4:16-18; </a:t>
            </a:r>
            <a:br>
              <a:rPr lang="en-US" altLang="en-US" b="1" dirty="0">
                <a:solidFill>
                  <a:schemeClr val="bg1"/>
                </a:solidFill>
              </a:rPr>
            </a:br>
            <a:r>
              <a:rPr lang="en-US" altLang="en-US" dirty="0">
                <a:solidFill>
                  <a:schemeClr val="bg1"/>
                </a:solidFill>
              </a:rPr>
              <a:t>cf.</a:t>
            </a:r>
            <a:r>
              <a:rPr lang="en-US" altLang="en-US" b="1" dirty="0">
                <a:solidFill>
                  <a:schemeClr val="bg1"/>
                </a:solidFill>
              </a:rPr>
              <a:t> Psalms 71:16</a:t>
            </a:r>
            <a:r>
              <a:rPr lang="en-US" altLang="en-US" dirty="0">
                <a:solidFill>
                  <a:schemeClr val="bg1"/>
                </a:solidFill>
              </a:rPr>
              <a:t>) </a:t>
            </a:r>
            <a:r>
              <a:rPr lang="en-US" altLang="en-US" b="1" dirty="0">
                <a:solidFill>
                  <a:schemeClr val="bg1"/>
                </a:solidFill>
              </a:rPr>
              <a:t>Titus 2:2-3</a:t>
            </a:r>
            <a:endParaRPr lang="en-US" altLang="en-US" dirty="0">
              <a:solidFill>
                <a:schemeClr val="bg1"/>
              </a:solidFill>
            </a:endParaRPr>
          </a:p>
        </p:txBody>
      </p:sp>
      <p:sp>
        <p:nvSpPr>
          <p:cNvPr id="16387" name="Slide Number Placeholder 3">
            <a:extLst>
              <a:ext uri="{FF2B5EF4-FFF2-40B4-BE49-F238E27FC236}">
                <a16:creationId xmlns:a16="http://schemas.microsoft.com/office/drawing/2014/main" id="{157E431C-E6A2-4102-9A0F-26D4D5D98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C638FE90-6865-4E91-A96C-219CCB6E77E7}" type="slidenum">
              <a:rPr lang="en-US" altLang="en-US">
                <a:solidFill>
                  <a:srgbClr val="000000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A6A22E4F-A072-4A05-8A95-95A1AE6394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647426"/>
          </a:xfrm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altLang="en-US" dirty="0">
                <a:solidFill>
                  <a:schemeClr val="bg1"/>
                </a:solidFill>
              </a:rPr>
              <a:t>1. Psalms 139:23-24</a:t>
            </a:r>
          </a:p>
          <a:p>
            <a:pPr lvl="1">
              <a:buNone/>
            </a:pPr>
            <a:r>
              <a:rPr lang="en-US" altLang="en-US" i="1" dirty="0">
                <a:solidFill>
                  <a:schemeClr val="bg1"/>
                </a:solidFill>
              </a:rPr>
              <a:t>23 Search me, O God, and know my heart: try me, and know my thoughts;</a:t>
            </a:r>
          </a:p>
          <a:p>
            <a:pPr lvl="1">
              <a:buNone/>
            </a:pPr>
            <a:r>
              <a:rPr lang="en-US" altLang="en-US" i="1" dirty="0">
                <a:solidFill>
                  <a:schemeClr val="bg1"/>
                </a:solidFill>
              </a:rPr>
              <a:t>24 And see if there be any wicked way in me, and lead me in the way everlasting.</a:t>
            </a:r>
          </a:p>
          <a:p>
            <a:pPr>
              <a:buFontTx/>
              <a:buNone/>
            </a:pPr>
            <a:r>
              <a:rPr lang="en-US" altLang="en-US" dirty="0">
                <a:solidFill>
                  <a:schemeClr val="bg1"/>
                </a:solidFill>
              </a:rPr>
              <a:t>2. Jesus is the Way who guides our feet on the way of peace, light, and salvation – </a:t>
            </a:r>
            <a:br>
              <a:rPr lang="en-US" altLang="en-US" dirty="0">
                <a:solidFill>
                  <a:schemeClr val="bg1"/>
                </a:solidFill>
              </a:rPr>
            </a:br>
            <a:r>
              <a:rPr lang="en-US" altLang="en-US" b="1" dirty="0">
                <a:solidFill>
                  <a:schemeClr val="bg1"/>
                </a:solidFill>
              </a:rPr>
              <a:t>John 14:6; John 8:12</a:t>
            </a:r>
            <a:r>
              <a:rPr lang="en-US" altLang="en-US" dirty="0">
                <a:solidFill>
                  <a:schemeClr val="bg1"/>
                </a:solidFill>
              </a:rPr>
              <a:t>).</a:t>
            </a:r>
          </a:p>
          <a:p>
            <a:pPr>
              <a:buFontTx/>
              <a:buNone/>
            </a:pPr>
            <a:r>
              <a:rPr lang="en-US" altLang="en-US" dirty="0">
                <a:solidFill>
                  <a:schemeClr val="bg1"/>
                </a:solidFill>
              </a:rPr>
              <a:t>3. Which road will you take?</a:t>
            </a:r>
          </a:p>
        </p:txBody>
      </p:sp>
      <p:sp>
        <p:nvSpPr>
          <p:cNvPr id="17411" name="Slide Number Placeholder 3">
            <a:extLst>
              <a:ext uri="{FF2B5EF4-FFF2-40B4-BE49-F238E27FC236}">
                <a16:creationId xmlns:a16="http://schemas.microsoft.com/office/drawing/2014/main" id="{76F6260D-99A7-4745-AED8-95D66E6D8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D8243167-976F-4BED-9E4B-E8ED1B90016C}" type="slidenum">
              <a:rPr lang="en-US" altLang="en-US">
                <a:solidFill>
                  <a:srgbClr val="000000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64F6634-6EDE-4960-BB98-D1DCF54CA1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31420"/>
            <a:ext cx="8229600" cy="830997"/>
          </a:xfrm>
          <a:solidFill>
            <a:srgbClr val="00B0F0"/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</a:rPr>
              <a:t>Crossroads Of Our Lives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708AA5EC-3F2F-41B4-8E58-C9C71D49AC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154" y="2514600"/>
            <a:ext cx="7924800" cy="2357568"/>
          </a:xfrm>
          <a:solidFill>
            <a:srgbClr val="00B0F0"/>
          </a:solidFill>
        </p:spPr>
        <p:txBody>
          <a:bodyPr>
            <a:spAutoFit/>
          </a:bodyPr>
          <a:lstStyle/>
          <a:p>
            <a:pPr algn="ctr">
              <a:buFontTx/>
              <a:buNone/>
            </a:pPr>
            <a:r>
              <a:rPr lang="en-US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must live with the choices we make!</a:t>
            </a:r>
          </a:p>
          <a:p>
            <a:pPr algn="ctr">
              <a:buFontTx/>
              <a:buNone/>
            </a:pPr>
            <a:endParaRPr lang="en-US" altLang="en-US" sz="4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FontTx/>
              <a:buNone/>
            </a:pPr>
            <a:r>
              <a:rPr lang="en-US" altLang="en-US" sz="48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Which road will you take</a:t>
            </a:r>
            <a:r>
              <a:rPr lang="en-US" altLang="en-US" sz="4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alt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435" name="Slide Number Placeholder 3">
            <a:extLst>
              <a:ext uri="{FF2B5EF4-FFF2-40B4-BE49-F238E27FC236}">
                <a16:creationId xmlns:a16="http://schemas.microsoft.com/office/drawing/2014/main" id="{180D0CC4-4CB8-4164-9C67-0F5344D96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430339C6-EBDE-497E-ADB2-AC83AEE788B8}" type="slidenum">
              <a:rPr lang="en-US" altLang="en-US">
                <a:solidFill>
                  <a:srgbClr val="000000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FBA5434-00E5-43FD-BE47-890AEA9D49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31420"/>
            <a:ext cx="8229600" cy="830997"/>
          </a:xfrm>
          <a:solidFill>
            <a:srgbClr val="00B0F0"/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</a:rPr>
              <a:t>Crossroads Of Our Lives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4">
            <a:extLst>
              <a:ext uri="{FF2B5EF4-FFF2-40B4-BE49-F238E27FC236}">
                <a16:creationId xmlns:a16="http://schemas.microsoft.com/office/drawing/2014/main" id="{9E2FF999-185D-4FDF-A7F1-1D3A379F7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4DC16EA6-201F-44F8-9565-4A93F52EEC57}" type="slidenum">
              <a:rPr lang="en-US" altLang="en-US">
                <a:solidFill>
                  <a:srgbClr val="000000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8FCFEA60-B920-41B1-8F04-E7FDC634BC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6001"/>
            <a:ext cx="9144000" cy="830997"/>
          </a:xfrm>
          <a:solidFill>
            <a:srgbClr val="00B0F0"/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</a:rPr>
              <a:t>Crossroads Of Our Lives</a:t>
            </a:r>
          </a:p>
        </p:txBody>
      </p:sp>
      <p:sp>
        <p:nvSpPr>
          <p:cNvPr id="4106" name="Text Box 10">
            <a:extLst>
              <a:ext uri="{FF2B5EF4-FFF2-40B4-BE49-F238E27FC236}">
                <a16:creationId xmlns:a16="http://schemas.microsoft.com/office/drawing/2014/main" id="{BA8762F2-E3B1-4D9C-A0EF-16E3D4DBF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2"/>
            <a:ext cx="8382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Arial" charset="0"/>
              </a:rPr>
              <a:t>Psalms 25:4-5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Arial" charset="0"/>
              </a:rPr>
              <a:t> </a:t>
            </a:r>
            <a:r>
              <a:rPr lang="en-US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Arial" charset="0"/>
              </a:rPr>
              <a:t>4 Show me thy ways, O Jehovah; </a:t>
            </a:r>
            <a:r>
              <a:rPr lang="en-US" sz="3600" b="1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Arial" charset="0"/>
              </a:rPr>
              <a:t>teach me thy paths</a:t>
            </a:r>
            <a:r>
              <a:rPr lang="en-US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Arial" charset="0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600" b="1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Lucida Sans" pitchFamily="34" charset="0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Arial" charset="0"/>
              </a:rPr>
              <a:t>5 Guide me in thy truth, and teach me; for thou art the God of my salvation; for thee do I wait all the day.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>
            <a:extLst>
              <a:ext uri="{FF2B5EF4-FFF2-40B4-BE49-F238E27FC236}">
                <a16:creationId xmlns:a16="http://schemas.microsoft.com/office/drawing/2014/main" id="{1C343841-BCCE-497A-82FA-4A30A80F1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4F83BD7-4E73-49DF-AE51-B35BDA39060A}" type="slidenum">
              <a:rPr lang="en-US" altLang="en-US">
                <a:solidFill>
                  <a:srgbClr val="000000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44" name="Text Box 4">
            <a:extLst>
              <a:ext uri="{FF2B5EF4-FFF2-40B4-BE49-F238E27FC236}">
                <a16:creationId xmlns:a16="http://schemas.microsoft.com/office/drawing/2014/main" id="{EA060475-A982-4A04-A376-59813F3F41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070" y="1828800"/>
            <a:ext cx="89154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Arial" charset="0"/>
              </a:rPr>
              <a:t>Proverbs 4:26-27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Lucida Sans" pitchFamily="34" charset="0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Arial" charset="0"/>
              </a:rPr>
              <a:t>26 Make level the </a:t>
            </a:r>
            <a:r>
              <a:rPr lang="en-US" sz="3600" b="1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Arial" charset="0"/>
              </a:rPr>
              <a:t>path of thy feet</a:t>
            </a:r>
            <a:r>
              <a:rPr lang="en-US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Arial" charset="0"/>
              </a:rPr>
              <a:t>, And let all thy ways be established.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600" b="1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Lucida Sans" pitchFamily="34" charset="0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Arial" charset="0"/>
              </a:rPr>
              <a:t>27 Turn not to the right hand nor to the left: Remove thy foot from evil.</a:t>
            </a:r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A29F2E84-0650-4917-A0D8-FB3E221B54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94101"/>
            <a:ext cx="9144000" cy="830997"/>
          </a:xfrm>
          <a:solidFill>
            <a:srgbClr val="00B0F0"/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</a:rPr>
              <a:t>Crossroads Of Our Lives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>
            <a:extLst>
              <a:ext uri="{FF2B5EF4-FFF2-40B4-BE49-F238E27FC236}">
                <a16:creationId xmlns:a16="http://schemas.microsoft.com/office/drawing/2014/main" id="{2139367A-3E35-437A-95DA-20BFCD086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B841769D-2CAB-494C-B4BB-DE1DC507272F}" type="slidenum">
              <a:rPr lang="en-US" altLang="en-US">
                <a:solidFill>
                  <a:srgbClr val="000000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44" name="Text Box 4">
            <a:extLst>
              <a:ext uri="{FF2B5EF4-FFF2-40B4-BE49-F238E27FC236}">
                <a16:creationId xmlns:a16="http://schemas.microsoft.com/office/drawing/2014/main" id="{F25C51DC-9FD3-4765-98B2-3F80FD916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964" y="1828802"/>
            <a:ext cx="89154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Arial" charset="0"/>
              </a:rPr>
              <a:t>Psalms 119:105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Lucida Sans" pitchFamily="34" charset="0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Arial" charset="0"/>
              </a:rPr>
              <a:t>105 Thy word is a lamp unto my feet, and </a:t>
            </a:r>
            <a:r>
              <a:rPr lang="en-US" sz="3600" b="1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Arial" charset="0"/>
              </a:rPr>
              <a:t>light unto my path</a:t>
            </a:r>
            <a:r>
              <a:rPr lang="en-US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Arial" charset="0"/>
              </a:rPr>
              <a:t>.</a:t>
            </a:r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4129043E-F22E-437A-8D2D-13F0054C98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94101"/>
            <a:ext cx="9144000" cy="830997"/>
          </a:xfrm>
          <a:solidFill>
            <a:srgbClr val="00B0F0"/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</a:rPr>
              <a:t>Crossroads Of Our Lives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>
            <a:extLst>
              <a:ext uri="{FF2B5EF4-FFF2-40B4-BE49-F238E27FC236}">
                <a16:creationId xmlns:a16="http://schemas.microsoft.com/office/drawing/2014/main" id="{E23E8011-FCAA-4B78-A1D7-5701823F0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3AFA599-CA92-4525-A612-01A36F0F3591}" type="slidenum">
              <a:rPr lang="en-US" altLang="en-US">
                <a:solidFill>
                  <a:srgbClr val="000000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909114C1-622D-4FD5-AABB-77355EEA343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8600" y="377279"/>
            <a:ext cx="8705850" cy="769441"/>
          </a:xfrm>
          <a:solidFill>
            <a:srgbClr val="00B0F0"/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</a:rPr>
              <a:t>Choices …</a:t>
            </a: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D3678E48-068D-4388-BDED-CDE3008D1D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752600"/>
            <a:ext cx="8229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Arial" charset="0"/>
              </a:rPr>
              <a:t>Joshua 24:15;1 Kings 18:21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Arial" charset="0"/>
              </a:rPr>
              <a:t> Choose Jehovah?</a:t>
            </a:r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53B8A8B1-0EF0-40A1-8A52-BA3B0A6EE8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352800"/>
            <a:ext cx="8305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Arial" charset="0"/>
              </a:rPr>
              <a:t>Jeremiah 6:16; 7:23-24; 18:18; Chapter 36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Arial" charset="0"/>
              </a:rPr>
              <a:t>Old Paths?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993855AD-31B0-4B02-A6E6-BD09CB3803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5334000"/>
            <a:ext cx="7315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Arial" charset="0"/>
              </a:rPr>
              <a:t>Matthew 7: 13-14?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Arial" charset="0"/>
              </a:rPr>
              <a:t>Broad or narrow way?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4584D-8BB3-4DF5-8032-15995A1FB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1899"/>
            <a:ext cx="8229600" cy="1323439"/>
          </a:xfrm>
          <a:solidFill>
            <a:srgbClr val="00B0F0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Man’s Freedom Of Choice Is Taught Throughout The Scriptures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87065-D63A-463A-95BF-2A1FA5649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194721"/>
          </a:xfr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US" sz="2800" dirty="0">
                <a:solidFill>
                  <a:schemeClr val="bg1"/>
                </a:solidFill>
              </a:rPr>
              <a:t>John 7:17, </a:t>
            </a:r>
            <a:r>
              <a:rPr lang="en-US" sz="2800" i="1" dirty="0">
                <a:solidFill>
                  <a:schemeClr val="bg1"/>
                </a:solidFill>
              </a:rPr>
              <a:t>“</a:t>
            </a:r>
            <a:r>
              <a:rPr lang="en-US" sz="2800" i="1" u="sng" dirty="0">
                <a:solidFill>
                  <a:schemeClr val="bg1"/>
                </a:solidFill>
              </a:rPr>
              <a:t>If any man willeth to do his will</a:t>
            </a:r>
            <a:r>
              <a:rPr lang="en-US" sz="2800" i="1" dirty="0">
                <a:solidFill>
                  <a:schemeClr val="bg1"/>
                </a:solidFill>
              </a:rPr>
              <a:t> he shall know of the teaching whether it is of God or whether I speak form myself.”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800" dirty="0">
                <a:solidFill>
                  <a:schemeClr val="bg1"/>
                </a:solidFill>
              </a:rPr>
              <a:t>Revelation 22:17, </a:t>
            </a:r>
            <a:r>
              <a:rPr lang="en-US" sz="2800" i="1" dirty="0">
                <a:solidFill>
                  <a:schemeClr val="bg1"/>
                </a:solidFill>
              </a:rPr>
              <a:t>“And the Spirit and the bride say come. And he that heareth, let him say, come. and he that is athirst, let him come: </a:t>
            </a:r>
            <a:r>
              <a:rPr lang="en-US" sz="2800" i="1" u="sng" dirty="0">
                <a:solidFill>
                  <a:schemeClr val="bg1"/>
                </a:solidFill>
              </a:rPr>
              <a:t>he that will, let him take the water of life freely</a:t>
            </a:r>
            <a:r>
              <a:rPr lang="en-US" sz="2800" i="1" dirty="0">
                <a:solidFill>
                  <a:schemeClr val="bg1"/>
                </a:solidFill>
              </a:rPr>
              <a:t>.”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4584D-8BB3-4DF5-8032-15995A1FB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1899"/>
            <a:ext cx="8229600" cy="1323439"/>
          </a:xfrm>
          <a:solidFill>
            <a:srgbClr val="00B0F0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Man’s Freedom Of Choice Is Taught Throughout The Scriptures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87065-D63A-463A-95BF-2A1FA5649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90725"/>
            <a:ext cx="8229600" cy="4056495"/>
          </a:xfr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US" sz="2800" dirty="0">
                <a:solidFill>
                  <a:schemeClr val="bg1"/>
                </a:solidFill>
              </a:rPr>
              <a:t>Matthew 11:28, </a:t>
            </a:r>
            <a:r>
              <a:rPr lang="en-US" sz="2800" i="1" dirty="0">
                <a:solidFill>
                  <a:schemeClr val="bg1"/>
                </a:solidFill>
              </a:rPr>
              <a:t>“</a:t>
            </a:r>
            <a:r>
              <a:rPr lang="en-US" sz="2800" i="1" u="sng" dirty="0">
                <a:solidFill>
                  <a:schemeClr val="bg1"/>
                </a:solidFill>
              </a:rPr>
              <a:t>Come unto me</a:t>
            </a:r>
            <a:r>
              <a:rPr lang="en-US" sz="2800" i="1" dirty="0">
                <a:solidFill>
                  <a:schemeClr val="bg1"/>
                </a:solidFill>
              </a:rPr>
              <a:t>, all ye that labor and are heavy laden, and I will give you rest. </a:t>
            </a:r>
            <a:r>
              <a:rPr lang="en-US" sz="2800" i="1" u="sng" dirty="0">
                <a:solidFill>
                  <a:schemeClr val="bg1"/>
                </a:solidFill>
              </a:rPr>
              <a:t>Take my yoke upon you</a:t>
            </a:r>
            <a:r>
              <a:rPr lang="en-US" sz="2800" i="1" dirty="0">
                <a:solidFill>
                  <a:schemeClr val="bg1"/>
                </a:solidFill>
              </a:rPr>
              <a:t>, and </a:t>
            </a:r>
            <a:r>
              <a:rPr lang="en-US" sz="2800" i="1" u="sng" dirty="0">
                <a:solidFill>
                  <a:schemeClr val="bg1"/>
                </a:solidFill>
              </a:rPr>
              <a:t>learn of me</a:t>
            </a:r>
            <a:r>
              <a:rPr lang="en-US" sz="2800" i="1" dirty="0">
                <a:solidFill>
                  <a:schemeClr val="bg1"/>
                </a:solidFill>
              </a:rPr>
              <a:t>; for I am meek and lowly in heart: and ye shall find rest unto your souls, For my yoke is easy, and my burden is light.”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800" dirty="0">
                <a:solidFill>
                  <a:schemeClr val="bg1"/>
                </a:solidFill>
              </a:rPr>
              <a:t>Psalms 119:30, </a:t>
            </a:r>
            <a:r>
              <a:rPr lang="en-US" sz="2800" i="1" dirty="0">
                <a:solidFill>
                  <a:schemeClr val="bg1"/>
                </a:solidFill>
              </a:rPr>
              <a:t>“</a:t>
            </a:r>
            <a:r>
              <a:rPr lang="en-US" sz="2800" i="1" u="sng" dirty="0">
                <a:solidFill>
                  <a:schemeClr val="bg1"/>
                </a:solidFill>
              </a:rPr>
              <a:t>I have chosen the way of faithfulness</a:t>
            </a:r>
            <a:r>
              <a:rPr lang="en-US" sz="2800" i="1" dirty="0">
                <a:solidFill>
                  <a:schemeClr val="bg1"/>
                </a:solidFill>
              </a:rPr>
              <a:t>, Thine ordinances have I set before me”</a:t>
            </a:r>
          </a:p>
        </p:txBody>
      </p:sp>
    </p:spTree>
    <p:extLst>
      <p:ext uri="{BB962C8B-B14F-4D97-AF65-F5344CB8AC3E}">
        <p14:creationId xmlns:p14="http://schemas.microsoft.com/office/powerpoint/2010/main" val="4080906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13A57591-0A34-4B7C-9E03-376786D2BE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337" y="592316"/>
            <a:ext cx="8627935" cy="5890843"/>
          </a:xfrm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en-US" altLang="en-US" sz="4000" dirty="0">
                <a:solidFill>
                  <a:schemeClr val="bg1"/>
                </a:solidFill>
              </a:rPr>
              <a:t>The </a:t>
            </a:r>
            <a:r>
              <a:rPr lang="en-US" altLang="en-US" sz="4000" b="1" dirty="0">
                <a:solidFill>
                  <a:schemeClr val="bg1"/>
                </a:solidFill>
              </a:rPr>
              <a:t>Highway of Holiness</a:t>
            </a:r>
            <a:r>
              <a:rPr lang="en-US" altLang="en-US" sz="4000" dirty="0">
                <a:solidFill>
                  <a:schemeClr val="bg1"/>
                </a:solidFill>
              </a:rPr>
              <a:t> –</a:t>
            </a:r>
            <a:br>
              <a:rPr lang="en-US" altLang="en-US" sz="4000" dirty="0">
                <a:solidFill>
                  <a:schemeClr val="bg1"/>
                </a:solidFill>
              </a:rPr>
            </a:br>
            <a:r>
              <a:rPr lang="en-US" altLang="en-US" sz="4000" b="1" dirty="0">
                <a:solidFill>
                  <a:schemeClr val="bg1"/>
                </a:solidFill>
              </a:rPr>
              <a:t>Isaiah 35:8 </a:t>
            </a:r>
            <a:r>
              <a:rPr lang="en-US" altLang="en-US" sz="4000" dirty="0">
                <a:solidFill>
                  <a:schemeClr val="bg1"/>
                </a:solidFill>
              </a:rPr>
              <a:t>(difficult way – </a:t>
            </a:r>
            <a:r>
              <a:rPr lang="en-US" altLang="en-US" sz="4000" b="1" dirty="0">
                <a:solidFill>
                  <a:schemeClr val="bg1"/>
                </a:solidFill>
              </a:rPr>
              <a:t>Matthew 7:14</a:t>
            </a:r>
            <a:r>
              <a:rPr lang="en-US" altLang="en-US" sz="4000" dirty="0">
                <a:solidFill>
                  <a:schemeClr val="bg1"/>
                </a:solidFill>
              </a:rPr>
              <a:t>).</a:t>
            </a:r>
          </a:p>
          <a:p>
            <a:pPr>
              <a:buFontTx/>
              <a:buNone/>
            </a:pPr>
            <a:endParaRPr lang="en-US" altLang="en-US" sz="4000" dirty="0">
              <a:solidFill>
                <a:schemeClr val="bg1"/>
              </a:solidFill>
            </a:endParaRPr>
          </a:p>
          <a:p>
            <a:pPr>
              <a:buFontTx/>
              <a:buNone/>
            </a:pP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sz="3600" dirty="0">
                <a:solidFill>
                  <a:schemeClr val="bg1"/>
                </a:solidFill>
              </a:rPr>
              <a:t>1. Path of life – </a:t>
            </a:r>
            <a:r>
              <a:rPr lang="en-US" altLang="en-US" sz="3600" b="1" dirty="0">
                <a:solidFill>
                  <a:schemeClr val="bg1"/>
                </a:solidFill>
              </a:rPr>
              <a:t>Psalms 16:11</a:t>
            </a:r>
            <a:endParaRPr lang="en-US" altLang="en-US" sz="3600" dirty="0">
              <a:solidFill>
                <a:schemeClr val="bg1"/>
              </a:solidFill>
            </a:endParaRPr>
          </a:p>
          <a:p>
            <a:pPr>
              <a:buFontTx/>
              <a:buNone/>
            </a:pPr>
            <a:r>
              <a:rPr lang="en-US" altLang="en-US" sz="3600" dirty="0">
                <a:solidFill>
                  <a:schemeClr val="bg1"/>
                </a:solidFill>
              </a:rPr>
              <a:t> 2. Paths of righteousness – </a:t>
            </a:r>
            <a:r>
              <a:rPr lang="en-US" altLang="en-US" sz="3600" b="1" dirty="0">
                <a:solidFill>
                  <a:schemeClr val="bg1"/>
                </a:solidFill>
              </a:rPr>
              <a:t>Psalms 23:3</a:t>
            </a:r>
            <a:endParaRPr lang="en-US" altLang="en-US" sz="3600" dirty="0">
              <a:solidFill>
                <a:schemeClr val="bg1"/>
              </a:solidFill>
            </a:endParaRPr>
          </a:p>
          <a:p>
            <a:pPr>
              <a:buFontTx/>
              <a:buNone/>
            </a:pPr>
            <a:r>
              <a:rPr lang="en-US" altLang="en-US" sz="3600" dirty="0">
                <a:solidFill>
                  <a:schemeClr val="bg1"/>
                </a:solidFill>
              </a:rPr>
              <a:t> 3. Paths of the Lord – </a:t>
            </a:r>
            <a:r>
              <a:rPr lang="en-US" altLang="en-US" sz="3600" b="1" dirty="0">
                <a:solidFill>
                  <a:schemeClr val="bg1"/>
                </a:solidFill>
              </a:rPr>
              <a:t>Psalms 25:10</a:t>
            </a:r>
            <a:endParaRPr lang="en-US" altLang="en-US" sz="3600" dirty="0">
              <a:solidFill>
                <a:schemeClr val="bg1"/>
              </a:solidFill>
            </a:endParaRPr>
          </a:p>
          <a:p>
            <a:pPr marL="625475" indent="-625475">
              <a:buFontTx/>
              <a:buNone/>
            </a:pPr>
            <a:r>
              <a:rPr lang="en-US" altLang="en-US" sz="3600" dirty="0">
                <a:solidFill>
                  <a:schemeClr val="bg1"/>
                </a:solidFill>
              </a:rPr>
              <a:t> 4. Path of Your commandments –</a:t>
            </a:r>
            <a:br>
              <a:rPr lang="en-US" altLang="en-US" sz="3600" dirty="0">
                <a:solidFill>
                  <a:schemeClr val="bg1"/>
                </a:solidFill>
              </a:rPr>
            </a:br>
            <a:r>
              <a:rPr lang="en-US" altLang="en-US" sz="3600" b="1" dirty="0">
                <a:solidFill>
                  <a:schemeClr val="bg1"/>
                </a:solidFill>
              </a:rPr>
              <a:t>Psalms 119:35</a:t>
            </a:r>
            <a:endParaRPr lang="en-US" altLang="en-US" sz="3600" dirty="0">
              <a:solidFill>
                <a:schemeClr val="bg1"/>
              </a:solidFill>
            </a:endParaRPr>
          </a:p>
        </p:txBody>
      </p:sp>
      <p:sp>
        <p:nvSpPr>
          <p:cNvPr id="7171" name="Slide Number Placeholder 3">
            <a:extLst>
              <a:ext uri="{FF2B5EF4-FFF2-40B4-BE49-F238E27FC236}">
                <a16:creationId xmlns:a16="http://schemas.microsoft.com/office/drawing/2014/main" id="{9016E765-7B67-4678-8CD5-7DABCD3E4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B1ABFEB6-308E-42C1-8431-A906AE5DF1EC}" type="slidenum">
              <a:rPr lang="en-US" altLang="en-US">
                <a:solidFill>
                  <a:srgbClr val="000000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>
            <a:extLst>
              <a:ext uri="{FF2B5EF4-FFF2-40B4-BE49-F238E27FC236}">
                <a16:creationId xmlns:a16="http://schemas.microsoft.com/office/drawing/2014/main" id="{9F8CF740-C5CB-4A53-A2B2-B23453BCF7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457200"/>
            <a:ext cx="8382000" cy="5730800"/>
          </a:xfrm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altLang="en-US" sz="3600" dirty="0">
                <a:solidFill>
                  <a:schemeClr val="bg1"/>
                </a:solidFill>
              </a:rPr>
              <a:t>The </a:t>
            </a:r>
            <a:r>
              <a:rPr lang="en-US" altLang="en-US" sz="3600" b="1" dirty="0">
                <a:solidFill>
                  <a:schemeClr val="bg1"/>
                </a:solidFill>
              </a:rPr>
              <a:t>Highway of Holiness</a:t>
            </a:r>
            <a:r>
              <a:rPr lang="en-US" altLang="en-US" sz="3600" dirty="0">
                <a:solidFill>
                  <a:schemeClr val="bg1"/>
                </a:solidFill>
              </a:rPr>
              <a:t> – </a:t>
            </a:r>
            <a:r>
              <a:rPr lang="en-US" altLang="en-US" sz="3600" b="1" dirty="0">
                <a:solidFill>
                  <a:schemeClr val="bg1"/>
                </a:solidFill>
              </a:rPr>
              <a:t>Isaiah 35:8 </a:t>
            </a:r>
            <a:r>
              <a:rPr lang="en-US" altLang="en-US" sz="3600" dirty="0">
                <a:solidFill>
                  <a:schemeClr val="bg1"/>
                </a:solidFill>
              </a:rPr>
              <a:t>(difficult way. </a:t>
            </a:r>
            <a:r>
              <a:rPr lang="en-US" altLang="en-US" sz="3600" b="1" dirty="0">
                <a:solidFill>
                  <a:schemeClr val="bg1"/>
                </a:solidFill>
              </a:rPr>
              <a:t>Matthew 7:14</a:t>
            </a:r>
            <a:r>
              <a:rPr lang="en-US" altLang="en-US" sz="3600" dirty="0">
                <a:solidFill>
                  <a:schemeClr val="bg1"/>
                </a:solidFill>
              </a:rPr>
              <a:t>).</a:t>
            </a:r>
          </a:p>
          <a:p>
            <a:pPr>
              <a:buFontTx/>
              <a:buNone/>
            </a:pPr>
            <a:r>
              <a:rPr lang="en-US" altLang="en-US" dirty="0">
                <a:solidFill>
                  <a:schemeClr val="bg1"/>
                </a:solidFill>
              </a:rPr>
              <a:t>5. Every good path – </a:t>
            </a:r>
            <a:r>
              <a:rPr lang="en-US" altLang="en-US" b="1" dirty="0">
                <a:solidFill>
                  <a:schemeClr val="bg1"/>
                </a:solidFill>
              </a:rPr>
              <a:t>Proverbs 2:9</a:t>
            </a:r>
            <a:endParaRPr lang="en-US" altLang="en-US" dirty="0">
              <a:solidFill>
                <a:schemeClr val="bg1"/>
              </a:solidFill>
            </a:endParaRPr>
          </a:p>
          <a:p>
            <a:pPr>
              <a:buFontTx/>
              <a:buNone/>
            </a:pPr>
            <a:r>
              <a:rPr lang="en-US" altLang="en-US" dirty="0">
                <a:solidFill>
                  <a:schemeClr val="bg1"/>
                </a:solidFill>
              </a:rPr>
              <a:t>6. The way of goodness – </a:t>
            </a:r>
            <a:r>
              <a:rPr lang="en-US" altLang="en-US" b="1" dirty="0">
                <a:solidFill>
                  <a:schemeClr val="bg1"/>
                </a:solidFill>
              </a:rPr>
              <a:t>Proverbs 2:20</a:t>
            </a:r>
            <a:endParaRPr lang="en-US" altLang="en-US" dirty="0">
              <a:solidFill>
                <a:schemeClr val="bg1"/>
              </a:solidFill>
            </a:endParaRPr>
          </a:p>
          <a:p>
            <a:pPr>
              <a:buFontTx/>
              <a:buNone/>
            </a:pPr>
            <a:r>
              <a:rPr lang="en-US" altLang="en-US" dirty="0">
                <a:solidFill>
                  <a:schemeClr val="bg1"/>
                </a:solidFill>
              </a:rPr>
              <a:t>7. Right paths – </a:t>
            </a:r>
            <a:r>
              <a:rPr lang="en-US" altLang="en-US" b="1" dirty="0">
                <a:solidFill>
                  <a:schemeClr val="bg1"/>
                </a:solidFill>
              </a:rPr>
              <a:t>Proverbs 4:11</a:t>
            </a:r>
            <a:endParaRPr lang="en-US" altLang="en-US" dirty="0">
              <a:solidFill>
                <a:schemeClr val="bg1"/>
              </a:solidFill>
            </a:endParaRPr>
          </a:p>
          <a:p>
            <a:pPr marL="461963" indent="-461963">
              <a:buFontTx/>
              <a:buNone/>
            </a:pPr>
            <a:r>
              <a:rPr lang="en-US" altLang="en-US" dirty="0">
                <a:solidFill>
                  <a:schemeClr val="bg1"/>
                </a:solidFill>
              </a:rPr>
              <a:t>8. He will teach us His ways … walk in His paths – </a:t>
            </a:r>
            <a:r>
              <a:rPr lang="en-US" altLang="en-US" b="1" dirty="0">
                <a:solidFill>
                  <a:schemeClr val="bg1"/>
                </a:solidFill>
              </a:rPr>
              <a:t>Isaiah 2:3</a:t>
            </a:r>
            <a:endParaRPr lang="en-US" altLang="en-US" dirty="0">
              <a:solidFill>
                <a:schemeClr val="bg1"/>
              </a:solidFill>
            </a:endParaRPr>
          </a:p>
          <a:p>
            <a:pPr marL="461963" indent="-461963">
              <a:buFontTx/>
              <a:buNone/>
            </a:pPr>
            <a:r>
              <a:rPr lang="en-US" altLang="en-US" dirty="0">
                <a:solidFill>
                  <a:schemeClr val="bg1"/>
                </a:solidFill>
              </a:rPr>
              <a:t>9. The way of the just is uprightness – </a:t>
            </a:r>
            <a:br>
              <a:rPr lang="en-US" altLang="en-US" dirty="0">
                <a:solidFill>
                  <a:schemeClr val="bg1"/>
                </a:solidFill>
              </a:rPr>
            </a:br>
            <a:r>
              <a:rPr lang="en-US" altLang="en-US" b="1" dirty="0">
                <a:solidFill>
                  <a:schemeClr val="bg1"/>
                </a:solidFill>
              </a:rPr>
              <a:t>Isaiah 26:7</a:t>
            </a:r>
            <a:endParaRPr lang="en-US" altLang="en-US" dirty="0">
              <a:solidFill>
                <a:schemeClr val="bg1"/>
              </a:solidFill>
            </a:endParaRPr>
          </a:p>
          <a:p>
            <a:pPr marL="461963" indent="-461963">
              <a:buFontTx/>
              <a:buNone/>
            </a:pPr>
            <a:r>
              <a:rPr lang="en-US" altLang="en-US" dirty="0">
                <a:solidFill>
                  <a:schemeClr val="bg1"/>
                </a:solidFill>
              </a:rPr>
              <a:t>10. The way of peace – </a:t>
            </a:r>
            <a:r>
              <a:rPr lang="en-US" altLang="en-US" b="1" dirty="0">
                <a:solidFill>
                  <a:schemeClr val="bg1"/>
                </a:solidFill>
              </a:rPr>
              <a:t>Isaiah 59:8</a:t>
            </a:r>
            <a:endParaRPr lang="en-US" altLang="en-US" dirty="0">
              <a:solidFill>
                <a:schemeClr val="bg1"/>
              </a:solidFill>
            </a:endParaRPr>
          </a:p>
        </p:txBody>
      </p:sp>
      <p:sp>
        <p:nvSpPr>
          <p:cNvPr id="8195" name="Slide Number Placeholder 3">
            <a:extLst>
              <a:ext uri="{FF2B5EF4-FFF2-40B4-BE49-F238E27FC236}">
                <a16:creationId xmlns:a16="http://schemas.microsoft.com/office/drawing/2014/main" id="{5164ADD1-CB51-4D80-91C1-C18142615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B1E3CB0A-F957-46BA-9AD8-4EC98A64D4B8}" type="slidenum">
              <a:rPr lang="en-US" altLang="en-US">
                <a:solidFill>
                  <a:srgbClr val="000000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1112</Words>
  <Application>Microsoft Office PowerPoint</Application>
  <PresentationFormat>On-screen Show (4:3)</PresentationFormat>
  <Paragraphs>108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Lucida Sans</vt:lpstr>
      <vt:lpstr>Wingdings</vt:lpstr>
      <vt:lpstr>Default Design</vt:lpstr>
      <vt:lpstr>Crossroads Of Our Lives</vt:lpstr>
      <vt:lpstr>Crossroads Of Our Lives</vt:lpstr>
      <vt:lpstr>Crossroads Of Our Lives</vt:lpstr>
      <vt:lpstr>Crossroads Of Our Lives</vt:lpstr>
      <vt:lpstr>Choices …</vt:lpstr>
      <vt:lpstr>Man’s Freedom Of Choice Is Taught Throughout The Scriptures</vt:lpstr>
      <vt:lpstr>Man’s Freedom Of Choice Is Taught Throughout The Scriptures</vt:lpstr>
      <vt:lpstr>PowerPoint Presentation</vt:lpstr>
      <vt:lpstr>PowerPoint Presentation</vt:lpstr>
      <vt:lpstr>PowerPoint Presentation</vt:lpstr>
      <vt:lpstr>PowerPoint Presentation</vt:lpstr>
      <vt:lpstr>Crossroads Of Our Lives</vt:lpstr>
      <vt:lpstr>Crossroads Of Our Lives</vt:lpstr>
      <vt:lpstr>PowerPoint Presentation</vt:lpstr>
      <vt:lpstr>PowerPoint Presentation</vt:lpstr>
      <vt:lpstr>PowerPoint Presentation</vt:lpstr>
      <vt:lpstr>Crossroads Of Our Lives</vt:lpstr>
      <vt:lpstr>Crossroads Of Our Lives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Crossroads Of Our Lives (2)</dc:title>
  <dc:creator>Micky Galloway</dc:creator>
  <cp:lastModifiedBy>Richard Lidh</cp:lastModifiedBy>
  <cp:revision>10</cp:revision>
  <cp:lastPrinted>2021-12-27T17:37:33Z</cp:lastPrinted>
  <dcterms:created xsi:type="dcterms:W3CDTF">2021-12-18T20:39:02Z</dcterms:created>
  <dcterms:modified xsi:type="dcterms:W3CDTF">2021-12-27T17:47:01Z</dcterms:modified>
</cp:coreProperties>
</file>